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9" r:id="rId3"/>
    <p:sldId id="287" r:id="rId4"/>
    <p:sldId id="292" r:id="rId5"/>
    <p:sldId id="263" r:id="rId6"/>
    <p:sldId id="265" r:id="rId7"/>
    <p:sldId id="266" r:id="rId8"/>
    <p:sldId id="267" r:id="rId9"/>
    <p:sldId id="289" r:id="rId10"/>
    <p:sldId id="279" r:id="rId11"/>
    <p:sldId id="290" r:id="rId12"/>
    <p:sldId id="283" r:id="rId13"/>
    <p:sldId id="288" r:id="rId14"/>
    <p:sldId id="296" r:id="rId15"/>
    <p:sldId id="286" r:id="rId16"/>
    <p:sldId id="294" r:id="rId17"/>
    <p:sldId id="291" r:id="rId1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0" autoAdjust="0"/>
    <p:restoredTop sz="94660"/>
  </p:normalViewPr>
  <p:slideViewPr>
    <p:cSldViewPr>
      <p:cViewPr varScale="1">
        <p:scale>
          <a:sx n="69" d="100"/>
          <a:sy n="69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605E5-4E4D-41D1-93E2-17D2C1B0786E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D51F8-93AB-45F6-8082-4B8B2F13DD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101C5-88AC-4F59-83D3-B560EC713927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B76BB-1EA3-4FE1-812C-B81CDB7A78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63702-8F54-487C-AA52-BDF04EA38110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5DF88-D413-4EC7-BEAA-C988749B8A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89986-1754-43C5-A021-2DFF1699D58C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96F8A-6A86-438C-A49A-03C6D7F124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E8C7B-2FDE-42C1-ACD5-C5A8E2A578FB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6FC73-5FE2-4C9B-A020-E794871380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C2BCF-9177-45DE-B315-6923F2521734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A59E-72C9-4021-B539-598D2950A3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B8F42-0DFC-4425-9894-83089D591B8B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7C833-33E0-48FE-A23D-5F959FAC12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71FBC-E689-4E45-A514-EB97CC906F20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787EF-BBE5-45D8-B8E1-58D0C4ECB8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8D8B7-339A-4DA6-8AC9-8D3B3B883A8A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785E3-EA08-46E0-B644-E3B8C62815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FB420-5A22-496C-884B-82E569B85B57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59661-66E1-4D25-A89E-6187E0D368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B601C-7740-465B-86D9-A93600C3DEA9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14FE1-D6D2-4F1F-85B8-484229AF67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767957-44DD-4091-B72E-4472BF8357D6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D9C023-F92A-410C-9054-93A88C067F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5" r:id="rId3"/>
    <p:sldLayoutId id="2147483764" r:id="rId4"/>
    <p:sldLayoutId id="2147483763" r:id="rId5"/>
    <p:sldLayoutId id="2147483762" r:id="rId6"/>
    <p:sldLayoutId id="2147483761" r:id="rId7"/>
    <p:sldLayoutId id="2147483760" r:id="rId8"/>
    <p:sldLayoutId id="2147483759" r:id="rId9"/>
    <p:sldLayoutId id="2147483758" r:id="rId10"/>
    <p:sldLayoutId id="214748375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re 1"/>
          <p:cNvSpPr>
            <a:spLocks noGrp="1"/>
          </p:cNvSpPr>
          <p:nvPr>
            <p:ph type="ctrTitle"/>
          </p:nvPr>
        </p:nvSpPr>
        <p:spPr>
          <a:xfrm>
            <a:off x="422275" y="549275"/>
            <a:ext cx="8229600" cy="2087563"/>
          </a:xfrm>
        </p:spPr>
        <p:txBody>
          <a:bodyPr/>
          <a:lstStyle/>
          <a:p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</p:txBody>
      </p:sp>
      <p:pic>
        <p:nvPicPr>
          <p:cNvPr id="1026" name="Picture 2" descr="C:\Users\Anne Sophie\Desktop\intergenerationn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500" y="548680"/>
            <a:ext cx="8964996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INTERDEPENDANCE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4338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4339" name="Picture 2" descr="C:\Users\Anne Sophie\Desktop\anim_lecha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81075"/>
            <a:ext cx="827405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5362" name="Picture 3" descr="C:\Users\Anne Sophie\Desktop\geluckanni-20jeune-20vieux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476250"/>
            <a:ext cx="7413625" cy="6145213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GUERRE DES GENERATIONS?</a:t>
            </a:r>
            <a:endParaRPr lang="fr-FR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6386" name="Picture 2" descr="C:\Users\Anne Sophie\Desktop\guerre-generations-L-D0xoJ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1268413"/>
            <a:ext cx="7121525" cy="5254625"/>
          </a:xfr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smtClean="0">
                <a:latin typeface="Verdana" pitchFamily="34" charset="0"/>
              </a:rPr>
              <a:t>INTERCONTINENTAL</a:t>
            </a:r>
            <a:r>
              <a:rPr lang="fr-FR" smtClean="0"/>
              <a:t> </a:t>
            </a:r>
          </a:p>
        </p:txBody>
      </p:sp>
      <p:sp>
        <p:nvSpPr>
          <p:cNvPr id="17410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7411" name="Picture 2" descr="C:\Users\Anne Sophie\Desktop\65111108.jpg"/>
          <p:cNvPicPr>
            <a:picLocks noChangeAspect="1" noChangeArrowheads="1"/>
          </p:cNvPicPr>
          <p:nvPr/>
        </p:nvPicPr>
        <p:blipFill>
          <a:blip r:embed="rId2"/>
          <a:srcRect l="10960" t="6281" r="10635" b="5801"/>
          <a:stretch>
            <a:fillRect/>
          </a:stretch>
        </p:blipFill>
        <p:spPr bwMode="auto">
          <a:xfrm>
            <a:off x="1187450" y="1376363"/>
            <a:ext cx="6840538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VIEILLIR</a:t>
            </a:r>
            <a:br>
              <a:rPr lang="fr-FR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UNE CHANCE POUR LA SOCIETE</a:t>
            </a:r>
            <a:endParaRPr lang="fr-FR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2" descr="C:\Users\Anne Sophie\Desktop\BD2117-003_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412776"/>
            <a:ext cx="6840760" cy="5110684"/>
          </a:xfrm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890239" y="1556792"/>
            <a:ext cx="513410" cy="5112568"/>
          </a:xfrm>
          <a:prstGeom prst="rect">
            <a:avLst/>
          </a:prstGeom>
          <a:noFill/>
        </p:spPr>
        <p:txBody>
          <a:bodyPr vert="wordArtVert" anchor="b" anchorCtr="1">
            <a:spAutoFit/>
            <a:scene3d>
              <a:camera prst="orthographicFront">
                <a:rot lat="5400000" lon="5400000" rev="5400000"/>
              </a:camera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latin typeface="+mn-lt"/>
                <a:cs typeface="+mn-cs"/>
              </a:rPr>
              <a:t>SOCIETE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L’AUTRE EST IMPORTANT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9458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0482" name="Picture 2" descr="C:\Users\Anne Sophie\Desktop\couple_interg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216130" cy="5851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Interdépendance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20482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0483" name="Picture 3" descr="C:\Users\Anne Sophie\Desktop\ima-solid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068388"/>
            <a:ext cx="5976938" cy="578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1506" name="Picture 5" descr="C:\Users\Anne Sophie\Desktop\interdep2[1]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989138"/>
            <a:ext cx="3948112" cy="3967162"/>
          </a:xfrm>
        </p:spPr>
      </p:pic>
      <p:pic>
        <p:nvPicPr>
          <p:cNvPr id="5" name="Picture 4" descr="C:\Users\Anne Sophie\Desktop\ima-sol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89449"/>
            <a:ext cx="3283566" cy="2951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22530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" name="Picture 2" descr="C:\Users\Anne Sophie\Desktop\team_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50636" cy="6669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" name="Picture 4" descr="C:\Users\Anne Sophie\Desktop\autonomie1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4435" y="332656"/>
            <a:ext cx="8949565" cy="6264696"/>
          </a:xfrm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13" y="333375"/>
            <a:ext cx="8002587" cy="10842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VIVRE</a:t>
            </a:r>
            <a:r>
              <a:rPr lang="fr-FR" dirty="0" smtClean="0"/>
              <a:t> </a:t>
            </a: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b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GRANDIR ET VIEILLIR</a:t>
            </a:r>
            <a:br>
              <a:rPr lang="fr-F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fr-FR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4578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  <a:p>
            <a:endParaRPr lang="fr-FR" smtClean="0"/>
          </a:p>
        </p:txBody>
      </p:sp>
      <p:pic>
        <p:nvPicPr>
          <p:cNvPr id="27650" name="Picture 2" descr="C:\Users\Anne Sophie\Desktop\roa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259817"/>
            <a:ext cx="3672408" cy="5598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smtClean="0">
                <a:latin typeface="Verdana" pitchFamily="34" charset="0"/>
              </a:rPr>
              <a:t>COMPTABILITE SOCIALE</a:t>
            </a:r>
          </a:p>
        </p:txBody>
      </p:sp>
      <p:sp>
        <p:nvSpPr>
          <p:cNvPr id="25602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1266" name="Picture 2" descr="C:\Users\Anne Sophie\Desktop\jeune-ou-vieux-mais-pas-ch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556792"/>
            <a:ext cx="4077444" cy="4887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Verdana" pitchFamily="34" charset="0"/>
              </a:rPr>
              <a:t>GROUPE DE PAROLE</a:t>
            </a:r>
          </a:p>
        </p:txBody>
      </p:sp>
      <p:sp>
        <p:nvSpPr>
          <p:cNvPr id="26626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026" name="Picture 2" descr="C:\Users\Anne Sophie\Desktop\ui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2348880"/>
            <a:ext cx="8547459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27650" name="Picture 2" descr="C:\Users\Anne Sophie\Desktop\ensembl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05038" y="1600200"/>
            <a:ext cx="5226050" cy="4997450"/>
          </a:xfrm>
        </p:spPr>
      </p:pic>
      <p:sp>
        <p:nvSpPr>
          <p:cNvPr id="27651" name="ZoneTexte 4"/>
          <p:cNvSpPr txBox="1">
            <a:spLocks noChangeArrowheads="1"/>
          </p:cNvSpPr>
          <p:nvPr/>
        </p:nvSpPr>
        <p:spPr bwMode="auto">
          <a:xfrm>
            <a:off x="611188" y="692150"/>
            <a:ext cx="8064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000">
                <a:latin typeface="Verdana" pitchFamily="34" charset="0"/>
              </a:rPr>
              <a:t>LIEN SOCIAL      BIEN SOCIAL</a:t>
            </a:r>
          </a:p>
        </p:txBody>
      </p:sp>
      <p:sp>
        <p:nvSpPr>
          <p:cNvPr id="7" name="Flèche droite 6"/>
          <p:cNvSpPr/>
          <p:nvPr/>
        </p:nvSpPr>
        <p:spPr>
          <a:xfrm>
            <a:off x="4427538" y="981075"/>
            <a:ext cx="360362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" name="Picture 3" descr="C:\Users\Anne Sophie\Desktop\log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600" y="476672"/>
            <a:ext cx="7867495" cy="6111142"/>
          </a:xfrm>
          <a:effectLst>
            <a:softEdge rad="112500"/>
          </a:effec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Verdana" pitchFamily="34" charset="0"/>
              </a:rPr>
              <a:t>L’ESPERANCE……</a:t>
            </a:r>
          </a:p>
        </p:txBody>
      </p:sp>
      <p:pic>
        <p:nvPicPr>
          <p:cNvPr id="4" name="Picture 2" descr="C:\Users\Anne Sophie\Desktop\Arbre_de_vi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286762"/>
            <a:ext cx="7176797" cy="5382598"/>
          </a:xfrm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205</TotalTime>
  <Words>25</Words>
  <Application>Microsoft Office PowerPoint</Application>
  <PresentationFormat>Affichage à l'écran (4:3)</PresentationFormat>
  <Paragraphs>13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Présentation PowerPoint</vt:lpstr>
      <vt:lpstr>INTERDEPENDANCE </vt:lpstr>
      <vt:lpstr>Présentation PowerPoint</vt:lpstr>
      <vt:lpstr>GUERRE DES GENERATIONS?</vt:lpstr>
      <vt:lpstr>INTERCONTINENTAL </vt:lpstr>
      <vt:lpstr>VIEILLIR UNE CHANCE POUR LA SOCIETE</vt:lpstr>
      <vt:lpstr>L’AUTRE EST IMPORTANT </vt:lpstr>
      <vt:lpstr>Interdépendance </vt:lpstr>
      <vt:lpstr>Présentation PowerPoint</vt:lpstr>
      <vt:lpstr>Présentation PowerPoint</vt:lpstr>
      <vt:lpstr>Présentation PowerPoint</vt:lpstr>
      <vt:lpstr>VIVRE :  GRANDIR ET VIEILLIR </vt:lpstr>
      <vt:lpstr>COMPTABILITE SOCIALE</vt:lpstr>
      <vt:lpstr>GROUPE DE PAROLE</vt:lpstr>
      <vt:lpstr> </vt:lpstr>
      <vt:lpstr>Présentation PowerPoint</vt:lpstr>
      <vt:lpstr>L’ESPERANCE……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Anne Sophie</dc:creator>
  <cp:lastModifiedBy>JOAKIM</cp:lastModifiedBy>
  <cp:revision>36</cp:revision>
  <dcterms:created xsi:type="dcterms:W3CDTF">2012-10-05T11:32:01Z</dcterms:created>
  <dcterms:modified xsi:type="dcterms:W3CDTF">2013-03-07T09:31:38Z</dcterms:modified>
</cp:coreProperties>
</file>