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22ECFC-FCD6-4C11-AB69-91797417D091}" type="datetimeFigureOut">
              <a:rPr lang="fr-FR"/>
              <a:pPr>
                <a:defRPr/>
              </a:pPr>
              <a:t>07/03/2013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F1ED8-5066-48EC-83C8-CD3865A3AAC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2AB02A-1D1D-44FB-AFC5-D2724653EAE4}" type="datetimeFigureOut">
              <a:rPr lang="fr-FR"/>
              <a:pPr>
                <a:defRPr/>
              </a:pPr>
              <a:t>07/03/2013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25E31-DA35-465E-B937-561DC88F8D1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07F66-22BD-4E86-B03A-91F41AA9136B}" type="datetimeFigureOut">
              <a:rPr lang="fr-FR"/>
              <a:pPr>
                <a:defRPr/>
              </a:pPr>
              <a:t>07/03/2013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172BD-C285-401C-B6FC-4BF1D211A0C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F74CC4-8A7F-43A1-AA75-470568205AAF}" type="datetimeFigureOut">
              <a:rPr lang="fr-FR"/>
              <a:pPr>
                <a:defRPr/>
              </a:pPr>
              <a:t>07/03/2013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7B353-87BD-4025-9CC1-4AF1C9B73FC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5C04A6-6AEC-4F8A-BB45-43959AB4E761}" type="datetimeFigureOut">
              <a:rPr lang="fr-FR"/>
              <a:pPr>
                <a:defRPr/>
              </a:pPr>
              <a:t>07/03/2013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BA36B1-BB4D-4304-8FEF-73747D84AD3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E57F4-6187-4AAF-BB99-8250925E7580}" type="datetimeFigureOut">
              <a:rPr lang="fr-FR"/>
              <a:pPr>
                <a:defRPr/>
              </a:pPr>
              <a:t>07/03/2013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B668D8-9709-4348-96E2-0FB85BA242C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4E723-95DC-4232-ACCE-4ED1BEDEEFB1}" type="datetimeFigureOut">
              <a:rPr lang="fr-FR"/>
              <a:pPr>
                <a:defRPr/>
              </a:pPr>
              <a:t>07/03/2013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C1AC0-76F4-45FB-9B5E-2177D865380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00E3F-1350-4047-9EBF-EFFDC2ED3F4F}" type="datetimeFigureOut">
              <a:rPr lang="fr-FR"/>
              <a:pPr>
                <a:defRPr/>
              </a:pPr>
              <a:t>07/03/2013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09BB6-1FE8-4F8F-AD33-3BFC9266556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BC6EDA-AE91-4486-A610-37506D8C6C02}" type="datetimeFigureOut">
              <a:rPr lang="fr-FR"/>
              <a:pPr>
                <a:defRPr/>
              </a:pPr>
              <a:t>07/03/2013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A46CC7-2D26-4FF4-BB90-ADF95208D10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43DF0-A3DE-42B3-9896-82210F6DB70F}" type="datetimeFigureOut">
              <a:rPr lang="fr-FR"/>
              <a:pPr>
                <a:defRPr/>
              </a:pPr>
              <a:t>07/03/2013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DE154-84F3-4AD9-9061-E09B0D59B3D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BF15F-B470-4094-A974-BEAD09823FE3}" type="datetimeFigureOut">
              <a:rPr lang="fr-FR"/>
              <a:pPr>
                <a:defRPr/>
              </a:pPr>
              <a:t>07/03/2013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DED6B-5DEC-4101-87BD-6FDFEF0817C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6E74EF8-1DD8-4C2A-A6C3-3FE53CD9993C}" type="datetimeFigureOut">
              <a:rPr lang="fr-FR"/>
              <a:pPr>
                <a:defRPr/>
              </a:pPr>
              <a:t>07/03/2013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7700ACB-B261-4FF3-8110-B86FD246EE0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Image 1" descr="03c003c003568714-photo-campagne-d-affichage-de-virgin-radio-en-septembre-2010_article_insid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333375"/>
            <a:ext cx="8239125" cy="616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3" descr="76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620713"/>
            <a:ext cx="6567487" cy="547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 1" descr="23799809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76250"/>
            <a:ext cx="8383587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1" descr="44192070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3700" y="476250"/>
            <a:ext cx="8355013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e 1" descr="b4bac507ee35cf18511cf327838e167b-300x300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333375"/>
            <a:ext cx="6119812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1" descr="caricature vieux2.jpe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7350" y="620713"/>
            <a:ext cx="8261350" cy="554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1" descr="image-seniors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260350"/>
            <a:ext cx="6062663" cy="640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2" descr="La vieillesse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277813"/>
            <a:ext cx="7343775" cy="630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1" descr="l-oisivete-124167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765175"/>
            <a:ext cx="7993063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Image 1" descr="mauvaisgout.jpe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2000" y="12700"/>
            <a:ext cx="5080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1" descr="P139064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64138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1" descr="P139064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1" descr="P139064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1" descr="personnes-agc3a9es-danse-jeunesse-souvenir-form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33375"/>
            <a:ext cx="8161338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Image 1" descr="publicité dov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26988"/>
            <a:ext cx="4625975" cy="683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 1" descr="si-senior-cest-point-vieux-L-zWBdEo.jpe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260350"/>
            <a:ext cx="7651750" cy="640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Image 1" descr="stannah_index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96300" cy="640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Image 1" descr="Tom-Hussey-545x36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333375"/>
            <a:ext cx="8650288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Image 1" descr="trop-vieux-trop-jeu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8238" y="476250"/>
            <a:ext cx="6700837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Image 1" descr="vieux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4013" y="333375"/>
            <a:ext cx="8539162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0</Words>
  <Application>Microsoft Office PowerPoint</Application>
  <PresentationFormat>Affichage à l'écran (4:3)</PresentationFormat>
  <Paragraphs>0</Paragraphs>
  <Slides>20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Val</dc:creator>
  <cp:lastModifiedBy>JOAKIM</cp:lastModifiedBy>
  <cp:revision>2</cp:revision>
  <dcterms:created xsi:type="dcterms:W3CDTF">2012-10-04T19:17:30Z</dcterms:created>
  <dcterms:modified xsi:type="dcterms:W3CDTF">2013-03-07T09:32:32Z</dcterms:modified>
</cp:coreProperties>
</file>